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58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627E80-3DD3-40EE-A2B0-8B7828912FE9}" type="datetimeFigureOut">
              <a:rPr lang="en-US" smtClean="0"/>
              <a:t>5/23/2011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FDAA87-D25B-477A-9E1E-4205729D46B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FDAA87-D25B-477A-9E1E-4205729D46B2}"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5853C4D-3736-4852-B7A8-0B8279D3F83E}" type="datetimeFigureOut">
              <a:rPr lang="en-US" smtClean="0"/>
              <a:pPr/>
              <a:t>5/23/2011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DD2C79D-8D8A-4A76-8D24-EE3B8A3ACA38}"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853C4D-3736-4852-B7A8-0B8279D3F83E}"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2C79D-8D8A-4A76-8D24-EE3B8A3ACA38}" type="slidenum">
              <a:rPr lang="en-US" smtClean="0"/>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853C4D-3736-4852-B7A8-0B8279D3F83E}"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2C79D-8D8A-4A76-8D24-EE3B8A3ACA38}" type="slidenum">
              <a:rPr lang="en-US" smtClean="0"/>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853C4D-3736-4852-B7A8-0B8279D3F83E}"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2C79D-8D8A-4A76-8D24-EE3B8A3ACA38}" type="slidenum">
              <a:rPr lang="en-US" smtClean="0"/>
              <a:pPr/>
              <a:t>‹#›</a:t>
            </a:fld>
            <a:endParaRPr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5853C4D-3736-4852-B7A8-0B8279D3F83E}"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DD2C79D-8D8A-4A76-8D24-EE3B8A3ACA3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5853C4D-3736-4852-B7A8-0B8279D3F83E}"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2C79D-8D8A-4A76-8D24-EE3B8A3ACA38}" type="slidenum">
              <a:rPr lang="en-US" smtClean="0"/>
              <a:pPr/>
              <a:t>‹#›</a:t>
            </a:fld>
            <a:endParaRPr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5853C4D-3736-4852-B7A8-0B8279D3F83E}" type="datetimeFigureOut">
              <a:rPr lang="en-US" smtClean="0"/>
              <a:pPr/>
              <a:t>5/23/2011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D2C79D-8D8A-4A76-8D24-EE3B8A3ACA38}" type="slidenum">
              <a:rPr lang="en-US" smtClean="0"/>
              <a:pPr/>
              <a:t>‹#›</a:t>
            </a:fld>
            <a:endParaRPr lang="en-US"/>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5853C4D-3736-4852-B7A8-0B8279D3F83E}" type="datetimeFigureOut">
              <a:rPr lang="en-US" smtClean="0"/>
              <a:pPr/>
              <a:t>5/23/2011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D2C79D-8D8A-4A76-8D24-EE3B8A3ACA38}" type="slidenum">
              <a:rPr lang="en-US" smtClean="0"/>
              <a:pPr/>
              <a:t>‹#›</a:t>
            </a:fld>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853C4D-3736-4852-B7A8-0B8279D3F83E}" type="datetimeFigureOut">
              <a:rPr lang="en-US" smtClean="0"/>
              <a:pPr/>
              <a:t>5/23/2011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D2C79D-8D8A-4A76-8D24-EE3B8A3ACA38}"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5853C4D-3736-4852-B7A8-0B8279D3F83E}"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2C79D-8D8A-4A76-8D24-EE3B8A3ACA38}" type="slidenum">
              <a:rPr lang="en-US" smtClean="0"/>
              <a:pPr/>
              <a:t>‹#›</a:t>
            </a:fld>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5853C4D-3736-4852-B7A8-0B8279D3F83E}"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2C79D-8D8A-4A76-8D24-EE3B8A3ACA38}" type="slidenum">
              <a:rPr lang="en-US" smtClean="0"/>
              <a:pPr/>
              <a:t>‹#›</a:t>
            </a:fld>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5853C4D-3736-4852-B7A8-0B8279D3F83E}" type="datetimeFigureOut">
              <a:rPr lang="en-US" smtClean="0"/>
              <a:pPr/>
              <a:t>5/23/2011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DD2C79D-8D8A-4A76-8D24-EE3B8A3ACA3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lessonplanet.com/search?keywords=differences+between+the+north+and+south+early+1800s&amp;media=lesson" TargetMode="External"/><Relationship Id="rId2" Type="http://schemas.openxmlformats.org/officeDocument/2006/relationships/hyperlink" Target="http://www.bookrags.com/essay-2005/2/2/184113/3028" TargetMode="Externa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hyperlink" Target="http://www.historyforkids.org/learn/northamerica/after1500/clothing/styles1800s.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2209799"/>
          </a:xfrm>
        </p:spPr>
        <p:txBody>
          <a:bodyPr>
            <a:normAutofit/>
          </a:bodyPr>
          <a:lstStyle/>
          <a:p>
            <a:r>
              <a:rPr lang="en-US" dirty="0" smtClean="0"/>
              <a:t>Differences of North and South in the 1800’s </a:t>
            </a:r>
            <a:endParaRPr lang="en-US" dirty="0"/>
          </a:p>
        </p:txBody>
      </p:sp>
      <p:sp>
        <p:nvSpPr>
          <p:cNvPr id="6" name="Subtitle 5"/>
          <p:cNvSpPr>
            <a:spLocks noGrp="1"/>
          </p:cNvSpPr>
          <p:nvPr>
            <p:ph type="subTitle" idx="1"/>
          </p:nvPr>
        </p:nvSpPr>
        <p:spPr/>
        <p:txBody>
          <a:bodyPr>
            <a:normAutofit fontScale="85000" lnSpcReduction="20000"/>
          </a:bodyPr>
          <a:lstStyle/>
          <a:p>
            <a:pPr algn="l"/>
            <a:r>
              <a:rPr lang="en-US" sz="2000" b="1" dirty="0" smtClean="0"/>
              <a:t>Description:</a:t>
            </a:r>
            <a:r>
              <a:rPr lang="en-US" sz="2000" dirty="0" smtClean="0"/>
              <a:t> Research to show the differences between the North and the South in the 1800’s through dress, interests, and speech</a:t>
            </a:r>
          </a:p>
          <a:p>
            <a:pPr algn="l"/>
            <a:r>
              <a:rPr lang="en-US" sz="2000" b="1" dirty="0" smtClean="0"/>
              <a:t>Grade Level: </a:t>
            </a:r>
            <a:r>
              <a:rPr lang="en-US" sz="2000" dirty="0" smtClean="0"/>
              <a:t>9-12</a:t>
            </a:r>
          </a:p>
          <a:p>
            <a:pPr algn="l"/>
            <a:r>
              <a:rPr lang="en-US" sz="2000" b="1" dirty="0" smtClean="0"/>
              <a:t>Curriculum:</a:t>
            </a:r>
            <a:r>
              <a:rPr lang="en-US" sz="2000" dirty="0" smtClean="0"/>
              <a:t> English</a:t>
            </a:r>
          </a:p>
          <a:p>
            <a:pPr algn="l"/>
            <a:r>
              <a:rPr lang="en-US" sz="2000" b="1" dirty="0" smtClean="0"/>
              <a:t>Keywords: </a:t>
            </a:r>
            <a:r>
              <a:rPr lang="en-US" sz="2000" dirty="0" smtClean="0"/>
              <a:t>North, South, </a:t>
            </a:r>
            <a:r>
              <a:rPr lang="en-US" sz="2000" dirty="0" smtClean="0"/>
              <a:t>1800’s</a:t>
            </a:r>
          </a:p>
          <a:p>
            <a:pPr algn="l"/>
            <a:r>
              <a:rPr lang="en-US" sz="2000" dirty="0" smtClean="0"/>
              <a:t>By: Corey Dempsey &amp; Gino </a:t>
            </a:r>
            <a:r>
              <a:rPr lang="en-US" sz="2000" dirty="0" err="1" smtClean="0"/>
              <a:t>Serafini</a:t>
            </a:r>
            <a:r>
              <a:rPr lang="en-US" sz="2000" dirty="0" smtClean="0"/>
              <a:t> </a:t>
            </a:r>
            <a:endParaRPr lang="en-US" sz="2000" dirty="0"/>
          </a:p>
        </p:txBody>
      </p:sp>
      <p:pic>
        <p:nvPicPr>
          <p:cNvPr id="1026" name="Picture 2" descr="C:\Users\Owner\AppData\Local\Microsoft\Windows\Temporary Internet Files\Content.IE5\WT0HKJKP\MM900283178[1].gif"/>
          <p:cNvPicPr>
            <a:picLocks noChangeAspect="1" noChangeArrowheads="1" noCrop="1"/>
          </p:cNvPicPr>
          <p:nvPr/>
        </p:nvPicPr>
        <p:blipFill>
          <a:blip r:embed="rId2" cstate="print"/>
          <a:srcRect/>
          <a:stretch>
            <a:fillRect/>
          </a:stretch>
        </p:blipFill>
        <p:spPr bwMode="auto">
          <a:xfrm>
            <a:off x="5562600" y="4114800"/>
            <a:ext cx="2057400" cy="2353805"/>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1600" dirty="0" smtClean="0"/>
              <a:t>In the 1800’s the North part and the South part of America differed in many ways through speech, dress, and interests.</a:t>
            </a:r>
          </a:p>
          <a:p>
            <a:r>
              <a:rPr lang="en-US" sz="1600" dirty="0" smtClean="0"/>
              <a:t>In the South they talk with a “southern drawl” like “Yawl” which is a informal contraction of you all. Or “A Larking” which means to engage in harmless mischief.</a:t>
            </a:r>
          </a:p>
          <a:p>
            <a:r>
              <a:rPr lang="en-US" sz="1600" dirty="0" smtClean="0"/>
              <a:t>While the North took a more proper approach to day to day speech unlike the South. For example instead of saying “Yawl” people in North America say “you all”.</a:t>
            </a:r>
            <a:endParaRPr lang="en-US" sz="1600" dirty="0" smtClean="0"/>
          </a:p>
          <a:p>
            <a:r>
              <a:rPr lang="en-US" sz="1600" dirty="0" smtClean="0"/>
              <a:t>In the South  people dressed in a heavy cotton shirt open at the neck, a vest buttoned over the shirt, and a pair chaps which are very long and wide full length pants. </a:t>
            </a:r>
          </a:p>
          <a:p>
            <a:r>
              <a:rPr lang="en-US" sz="1600" dirty="0" smtClean="0"/>
              <a:t>In the North they began wearing jeans and deerskin. They also had casual and proper clothing. </a:t>
            </a:r>
          </a:p>
          <a:p>
            <a:r>
              <a:rPr lang="en-US" sz="1600" dirty="0" smtClean="0"/>
              <a:t>In the South some of their interests were hunting, cattle ranching, agricultural activities, bull riding.</a:t>
            </a:r>
          </a:p>
          <a:p>
            <a:r>
              <a:rPr lang="en-US" sz="1600" dirty="0" smtClean="0"/>
              <a:t>In the North some of their interests were  industrial activities, farming, trading, and hunting too.</a:t>
            </a:r>
          </a:p>
          <a:p>
            <a:pPr>
              <a:buNone/>
            </a:pPr>
            <a:endParaRPr lang="en-US" sz="1600" dirty="0" smtClean="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a:t>
            </a:r>
            <a:endParaRPr lang="en-US" dirty="0"/>
          </a:p>
        </p:txBody>
      </p:sp>
      <p:sp>
        <p:nvSpPr>
          <p:cNvPr id="3" name="Content Placeholder 2"/>
          <p:cNvSpPr>
            <a:spLocks noGrp="1"/>
          </p:cNvSpPr>
          <p:nvPr>
            <p:ph idx="1"/>
          </p:nvPr>
        </p:nvSpPr>
        <p:spPr/>
        <p:txBody>
          <a:bodyPr/>
          <a:lstStyle/>
          <a:p>
            <a:pPr algn="ctr">
              <a:buNone/>
            </a:pPr>
            <a:r>
              <a:rPr lang="en-US" u="sng" dirty="0" smtClean="0"/>
              <a:t>Persuasive Essay</a:t>
            </a:r>
          </a:p>
          <a:p>
            <a:r>
              <a:rPr lang="en-US" sz="1600" dirty="0" smtClean="0"/>
              <a:t>Students are required to make a five paragraph persuasive essay telling which side would you prefer to live on the North or the South and why. You will have till the end of the bell to complete this assignment this will count for %15 of your grade.</a:t>
            </a:r>
          </a:p>
          <a:p>
            <a:r>
              <a:rPr lang="en-US" sz="1600" dirty="0" smtClean="0"/>
              <a:t>Students should include the following</a:t>
            </a:r>
          </a:p>
          <a:p>
            <a:r>
              <a:rPr lang="en-US" sz="1600" dirty="0" smtClean="0"/>
              <a:t>Prompt</a:t>
            </a:r>
          </a:p>
          <a:p>
            <a:r>
              <a:rPr lang="en-US" sz="1600" dirty="0" smtClean="0"/>
              <a:t>Pre-Writing</a:t>
            </a:r>
          </a:p>
          <a:p>
            <a:r>
              <a:rPr lang="en-US" sz="1600" dirty="0" smtClean="0"/>
              <a:t>Rough Draft</a:t>
            </a:r>
          </a:p>
          <a:p>
            <a:r>
              <a:rPr lang="en-US" sz="1600" dirty="0" smtClean="0"/>
              <a:t>Peer Editing Form</a:t>
            </a:r>
          </a:p>
          <a:p>
            <a:r>
              <a:rPr lang="en-US" sz="1600" dirty="0" smtClean="0"/>
              <a:t>Final Copy</a:t>
            </a:r>
          </a:p>
          <a:p>
            <a:r>
              <a:rPr lang="en-US" sz="1600" dirty="0" smtClean="0"/>
              <a:t>Rubric </a:t>
            </a:r>
            <a:endParaRPr lang="en-US" sz="1600" dirty="0"/>
          </a:p>
        </p:txBody>
      </p:sp>
      <p:pic>
        <p:nvPicPr>
          <p:cNvPr id="2051" name="Picture 3" descr="C:\Users\Owner\AppData\Local\Microsoft\Windows\Temporary Internet Files\Content.IE5\XHIFMUHX\MM900040935[1].gif"/>
          <p:cNvPicPr>
            <a:picLocks noChangeAspect="1" noChangeArrowheads="1" noCrop="1"/>
          </p:cNvPicPr>
          <p:nvPr/>
        </p:nvPicPr>
        <p:blipFill>
          <a:blip r:embed="rId2" cstate="print"/>
          <a:srcRect/>
          <a:stretch>
            <a:fillRect/>
          </a:stretch>
        </p:blipFill>
        <p:spPr bwMode="auto">
          <a:xfrm>
            <a:off x="3733800" y="3886200"/>
            <a:ext cx="1777866" cy="1362075"/>
          </a:xfrm>
          <a:prstGeom prst="rect">
            <a:avLst/>
          </a:prstGeom>
          <a:noFill/>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p:txBody>
          <a:bodyPr/>
          <a:lstStyle/>
          <a:p>
            <a:r>
              <a:rPr lang="en-US" sz="1800" dirty="0" smtClean="0"/>
              <a:t>Essays:</a:t>
            </a:r>
          </a:p>
          <a:p>
            <a:r>
              <a:rPr lang="en-US" sz="1800" dirty="0" smtClean="0"/>
              <a:t>Brainstorm</a:t>
            </a:r>
          </a:p>
          <a:p>
            <a:r>
              <a:rPr lang="en-US" sz="1800" dirty="0" smtClean="0"/>
              <a:t>Pre-write</a:t>
            </a:r>
          </a:p>
          <a:p>
            <a:r>
              <a:rPr lang="en-US" sz="1800" dirty="0" smtClean="0"/>
              <a:t>Final</a:t>
            </a:r>
          </a:p>
          <a:p>
            <a:r>
              <a:rPr lang="en-US" sz="1800" dirty="0" smtClean="0"/>
              <a:t>You have written essays numerous times before, you are aware of how to do it. These essays are creative and require you to use your creativity and imagination.</a:t>
            </a:r>
          </a:p>
          <a:p>
            <a:pPr>
              <a:buNone/>
            </a:pPr>
            <a:endParaRPr lang="en-US" dirty="0"/>
          </a:p>
        </p:txBody>
      </p:sp>
      <p:pic>
        <p:nvPicPr>
          <p:cNvPr id="3074" name="Picture 2" descr="C:\Users\Owner\AppData\Local\Microsoft\Windows\Temporary Internet Files\Content.IE5\6LZGBFQD\MM900234700[1].gif"/>
          <p:cNvPicPr>
            <a:picLocks noChangeAspect="1" noChangeArrowheads="1" noCrop="1"/>
          </p:cNvPicPr>
          <p:nvPr/>
        </p:nvPicPr>
        <p:blipFill>
          <a:blip r:embed="rId2" cstate="print"/>
          <a:srcRect/>
          <a:stretch>
            <a:fillRect/>
          </a:stretch>
        </p:blipFill>
        <p:spPr bwMode="auto">
          <a:xfrm>
            <a:off x="3352800" y="990600"/>
            <a:ext cx="2057400" cy="1899138"/>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Evaluation</a:t>
            </a:r>
            <a:endParaRPr lang="en-US" dirty="0"/>
          </a:p>
        </p:txBody>
      </p:sp>
      <p:graphicFrame>
        <p:nvGraphicFramePr>
          <p:cNvPr id="6" name="Content Placeholder 5"/>
          <p:cNvGraphicFramePr>
            <a:graphicFrameLocks noGrp="1"/>
          </p:cNvGraphicFramePr>
          <p:nvPr>
            <p:ph idx="1"/>
          </p:nvPr>
        </p:nvGraphicFramePr>
        <p:xfrm>
          <a:off x="533400" y="762000"/>
          <a:ext cx="8229600" cy="5890260"/>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774700">
                <a:tc>
                  <a:txBody>
                    <a:bodyPr/>
                    <a:lstStyle/>
                    <a:p>
                      <a:pPr algn="ctr"/>
                      <a:r>
                        <a:rPr lang="en-US" dirty="0" smtClean="0"/>
                        <a:t>Criteria </a:t>
                      </a:r>
                      <a:endParaRPr lang="en-US" dirty="0"/>
                    </a:p>
                  </a:txBody>
                  <a:tcPr/>
                </a:tc>
                <a:tc>
                  <a:txBody>
                    <a:bodyPr/>
                    <a:lstStyle/>
                    <a:p>
                      <a:pPr algn="ctr"/>
                      <a:r>
                        <a:rPr lang="en-US" dirty="0" smtClean="0"/>
                        <a:t>Poor</a:t>
                      </a:r>
                      <a:endParaRPr lang="en-US" dirty="0"/>
                    </a:p>
                  </a:txBody>
                  <a:tcPr/>
                </a:tc>
                <a:tc>
                  <a:txBody>
                    <a:bodyPr/>
                    <a:lstStyle/>
                    <a:p>
                      <a:r>
                        <a:rPr lang="en-US" dirty="0" smtClean="0"/>
                        <a:t>Okay but it could have been better</a:t>
                      </a:r>
                      <a:endParaRPr lang="en-US" dirty="0"/>
                    </a:p>
                  </a:txBody>
                  <a:tcPr/>
                </a:tc>
                <a:tc>
                  <a:txBody>
                    <a:bodyPr/>
                    <a:lstStyle/>
                    <a:p>
                      <a:r>
                        <a:rPr lang="en-US" dirty="0" smtClean="0"/>
                        <a:t>Presentable</a:t>
                      </a:r>
                      <a:endParaRPr lang="en-US" dirty="0"/>
                    </a:p>
                  </a:txBody>
                  <a:tcPr/>
                </a:tc>
                <a:tc>
                  <a:txBody>
                    <a:bodyPr/>
                    <a:lstStyle/>
                    <a:p>
                      <a:pPr algn="ctr"/>
                      <a:r>
                        <a:rPr lang="en-US" dirty="0" smtClean="0"/>
                        <a:t>Great!</a:t>
                      </a:r>
                      <a:endParaRPr lang="en-US" dirty="0"/>
                    </a:p>
                  </a:txBody>
                  <a:tcPr/>
                </a:tc>
                <a:tc>
                  <a:txBody>
                    <a:bodyPr/>
                    <a:lstStyle/>
                    <a:p>
                      <a:pPr algn="ctr"/>
                      <a:r>
                        <a:rPr lang="en-US" dirty="0" smtClean="0"/>
                        <a:t>Score</a:t>
                      </a:r>
                      <a:endParaRPr lang="en-US" dirty="0"/>
                    </a:p>
                  </a:txBody>
                  <a:tcPr/>
                </a:tc>
              </a:tr>
              <a:tr h="774700">
                <a:tc>
                  <a:txBody>
                    <a:bodyPr/>
                    <a:lstStyle/>
                    <a:p>
                      <a:r>
                        <a:rPr lang="en-US" dirty="0" smtClean="0"/>
                        <a:t>Grammar</a:t>
                      </a:r>
                      <a:endParaRPr lang="en-US" dirty="0"/>
                    </a:p>
                  </a:txBody>
                  <a:tcPr/>
                </a:tc>
                <a:tc>
                  <a:txBody>
                    <a:bodyPr/>
                    <a:lstStyle/>
                    <a:p>
                      <a:r>
                        <a:rPr lang="en-US" dirty="0" smtClean="0"/>
                        <a:t>Multiple errors</a:t>
                      </a:r>
                      <a:endParaRPr lang="en-US" dirty="0"/>
                    </a:p>
                  </a:txBody>
                  <a:tcPr/>
                </a:tc>
                <a:tc>
                  <a:txBody>
                    <a:bodyPr/>
                    <a:lstStyle/>
                    <a:p>
                      <a:r>
                        <a:rPr lang="en-US" dirty="0" smtClean="0"/>
                        <a:t>Some</a:t>
                      </a:r>
                      <a:r>
                        <a:rPr lang="en-US" baseline="0" dirty="0" smtClean="0"/>
                        <a:t> Errors</a:t>
                      </a:r>
                      <a:endParaRPr lang="en-US" dirty="0"/>
                    </a:p>
                  </a:txBody>
                  <a:tcPr/>
                </a:tc>
                <a:tc>
                  <a:txBody>
                    <a:bodyPr/>
                    <a:lstStyle/>
                    <a:p>
                      <a:r>
                        <a:rPr lang="en-US" dirty="0" smtClean="0"/>
                        <a:t>Very few errors </a:t>
                      </a:r>
                      <a:endParaRPr lang="en-US" dirty="0"/>
                    </a:p>
                  </a:txBody>
                  <a:tcPr/>
                </a:tc>
                <a:tc>
                  <a:txBody>
                    <a:bodyPr/>
                    <a:lstStyle/>
                    <a:p>
                      <a:r>
                        <a:rPr lang="en-US" dirty="0" smtClean="0"/>
                        <a:t>No errors</a:t>
                      </a:r>
                      <a:endParaRPr lang="en-US" dirty="0"/>
                    </a:p>
                  </a:txBody>
                  <a:tcPr/>
                </a:tc>
                <a:tc>
                  <a:txBody>
                    <a:bodyPr/>
                    <a:lstStyle/>
                    <a:p>
                      <a:endParaRPr lang="en-US"/>
                    </a:p>
                  </a:txBody>
                  <a:tcPr/>
                </a:tc>
              </a:tr>
              <a:tr h="774700">
                <a:tc>
                  <a:txBody>
                    <a:bodyPr/>
                    <a:lstStyle/>
                    <a:p>
                      <a:r>
                        <a:rPr lang="en-US" dirty="0" smtClean="0"/>
                        <a:t>Content</a:t>
                      </a:r>
                      <a:endParaRPr lang="en-US" dirty="0"/>
                    </a:p>
                  </a:txBody>
                  <a:tcPr/>
                </a:tc>
                <a:tc>
                  <a:txBody>
                    <a:bodyPr/>
                    <a:lstStyle/>
                    <a:p>
                      <a:r>
                        <a:rPr lang="en-US" dirty="0" smtClean="0"/>
                        <a:t>Minimal</a:t>
                      </a:r>
                      <a:r>
                        <a:rPr lang="en-US" baseline="0" dirty="0" smtClean="0"/>
                        <a:t> Content</a:t>
                      </a:r>
                      <a:endParaRPr lang="en-US" dirty="0"/>
                    </a:p>
                  </a:txBody>
                  <a:tcPr/>
                </a:tc>
                <a:tc>
                  <a:txBody>
                    <a:bodyPr/>
                    <a:lstStyle/>
                    <a:p>
                      <a:r>
                        <a:rPr lang="en-US" dirty="0" smtClean="0"/>
                        <a:t>Some Content</a:t>
                      </a:r>
                      <a:endParaRPr lang="en-US" dirty="0"/>
                    </a:p>
                  </a:txBody>
                  <a:tcPr/>
                </a:tc>
                <a:tc>
                  <a:txBody>
                    <a:bodyPr/>
                    <a:lstStyle/>
                    <a:p>
                      <a:r>
                        <a:rPr lang="en-US" dirty="0" smtClean="0"/>
                        <a:t>Okay Content</a:t>
                      </a:r>
                      <a:endParaRPr lang="en-US" dirty="0"/>
                    </a:p>
                  </a:txBody>
                  <a:tcPr/>
                </a:tc>
                <a:tc>
                  <a:txBody>
                    <a:bodyPr/>
                    <a:lstStyle/>
                    <a:p>
                      <a:r>
                        <a:rPr lang="en-US" dirty="0" smtClean="0"/>
                        <a:t>Nice</a:t>
                      </a:r>
                      <a:r>
                        <a:rPr lang="en-US" baseline="0" dirty="0" smtClean="0"/>
                        <a:t> Content</a:t>
                      </a:r>
                      <a:endParaRPr lang="en-US" dirty="0"/>
                    </a:p>
                  </a:txBody>
                  <a:tcPr/>
                </a:tc>
                <a:tc>
                  <a:txBody>
                    <a:bodyPr/>
                    <a:lstStyle/>
                    <a:p>
                      <a:endParaRPr lang="en-US"/>
                    </a:p>
                  </a:txBody>
                  <a:tcPr/>
                </a:tc>
              </a:tr>
              <a:tr h="774700">
                <a:tc>
                  <a:txBody>
                    <a:bodyPr/>
                    <a:lstStyle/>
                    <a:p>
                      <a:r>
                        <a:rPr lang="en-US" dirty="0" smtClean="0"/>
                        <a:t>Organization</a:t>
                      </a:r>
                      <a:endParaRPr lang="en-US" dirty="0"/>
                    </a:p>
                  </a:txBody>
                  <a:tcPr/>
                </a:tc>
                <a:tc>
                  <a:txBody>
                    <a:bodyPr/>
                    <a:lstStyle/>
                    <a:p>
                      <a:r>
                        <a:rPr lang="en-US" dirty="0" smtClean="0"/>
                        <a:t>Sloppy</a:t>
                      </a:r>
                      <a:endParaRPr lang="en-US" dirty="0"/>
                    </a:p>
                  </a:txBody>
                  <a:tcPr/>
                </a:tc>
                <a:tc>
                  <a:txBody>
                    <a:bodyPr/>
                    <a:lstStyle/>
                    <a:p>
                      <a:r>
                        <a:rPr lang="en-US" dirty="0" smtClean="0"/>
                        <a:t>Pretty</a:t>
                      </a:r>
                      <a:r>
                        <a:rPr lang="en-US" baseline="0" dirty="0" smtClean="0"/>
                        <a:t> unorganized </a:t>
                      </a:r>
                      <a:endParaRPr lang="en-US" dirty="0"/>
                    </a:p>
                  </a:txBody>
                  <a:tcPr/>
                </a:tc>
                <a:tc>
                  <a:txBody>
                    <a:bodyPr/>
                    <a:lstStyle/>
                    <a:p>
                      <a:r>
                        <a:rPr lang="en-US" dirty="0" smtClean="0"/>
                        <a:t>Somewhat unorganized </a:t>
                      </a:r>
                      <a:endParaRPr lang="en-US" dirty="0"/>
                    </a:p>
                  </a:txBody>
                  <a:tcPr/>
                </a:tc>
                <a:tc>
                  <a:txBody>
                    <a:bodyPr/>
                    <a:lstStyle/>
                    <a:p>
                      <a:r>
                        <a:rPr lang="en-US" dirty="0" smtClean="0"/>
                        <a:t>Great organization skills</a:t>
                      </a:r>
                      <a:endParaRPr lang="en-US" dirty="0"/>
                    </a:p>
                  </a:txBody>
                  <a:tcPr/>
                </a:tc>
                <a:tc>
                  <a:txBody>
                    <a:bodyPr/>
                    <a:lstStyle/>
                    <a:p>
                      <a:endParaRPr lang="en-US"/>
                    </a:p>
                  </a:txBody>
                  <a:tcPr/>
                </a:tc>
              </a:tr>
              <a:tr h="774700">
                <a:tc>
                  <a:txBody>
                    <a:bodyPr/>
                    <a:lstStyle/>
                    <a:p>
                      <a:r>
                        <a:rPr lang="en-US" dirty="0" smtClean="0"/>
                        <a:t>Focus</a:t>
                      </a:r>
                      <a:endParaRPr lang="en-US" dirty="0"/>
                    </a:p>
                  </a:txBody>
                  <a:tcPr/>
                </a:tc>
                <a:tc>
                  <a:txBody>
                    <a:bodyPr/>
                    <a:lstStyle/>
                    <a:p>
                      <a:r>
                        <a:rPr lang="en-US" dirty="0" smtClean="0"/>
                        <a:t>All over</a:t>
                      </a:r>
                      <a:r>
                        <a:rPr lang="en-US" baseline="0" dirty="0" smtClean="0"/>
                        <a:t> the place </a:t>
                      </a:r>
                      <a:endParaRPr lang="en-US" dirty="0"/>
                    </a:p>
                  </a:txBody>
                  <a:tcPr/>
                </a:tc>
                <a:tc>
                  <a:txBody>
                    <a:bodyPr/>
                    <a:lstStyle/>
                    <a:p>
                      <a:r>
                        <a:rPr lang="en-US" dirty="0" smtClean="0"/>
                        <a:t>Kind of on topic</a:t>
                      </a:r>
                      <a:endParaRPr lang="en-US" dirty="0"/>
                    </a:p>
                  </a:txBody>
                  <a:tcPr/>
                </a:tc>
                <a:tc>
                  <a:txBody>
                    <a:bodyPr/>
                    <a:lstStyle/>
                    <a:p>
                      <a:r>
                        <a:rPr lang="en-US" dirty="0" smtClean="0"/>
                        <a:t>Basically</a:t>
                      </a:r>
                      <a:r>
                        <a:rPr lang="en-US" baseline="0" dirty="0" smtClean="0"/>
                        <a:t> on topic the whole way through</a:t>
                      </a:r>
                      <a:endParaRPr lang="en-US" dirty="0"/>
                    </a:p>
                  </a:txBody>
                  <a:tcPr/>
                </a:tc>
                <a:tc>
                  <a:txBody>
                    <a:bodyPr/>
                    <a:lstStyle/>
                    <a:p>
                      <a:r>
                        <a:rPr lang="en-US" dirty="0" smtClean="0"/>
                        <a:t>Great</a:t>
                      </a:r>
                      <a:r>
                        <a:rPr lang="en-US" baseline="0" dirty="0" smtClean="0"/>
                        <a:t> focus through the paper</a:t>
                      </a:r>
                      <a:endParaRPr lang="en-US" dirty="0"/>
                    </a:p>
                  </a:txBody>
                  <a:tcPr/>
                </a:tc>
                <a:tc>
                  <a:txBody>
                    <a:bodyPr/>
                    <a:lstStyle/>
                    <a:p>
                      <a:endParaRPr lang="en-US" dirty="0"/>
                    </a:p>
                  </a:txBody>
                  <a:tcPr/>
                </a:tc>
              </a:tr>
              <a:tr h="774700">
                <a:tc>
                  <a:txBody>
                    <a:bodyPr/>
                    <a:lstStyle/>
                    <a:p>
                      <a:r>
                        <a:rPr lang="en-US" dirty="0" smtClean="0"/>
                        <a:t>Score:</a:t>
                      </a:r>
                      <a:endParaRPr lang="en-US" dirty="0"/>
                    </a:p>
                  </a:txBody>
                  <a:tcPr/>
                </a:tc>
                <a:tc>
                  <a:txBody>
                    <a:bodyPr/>
                    <a:lstStyle/>
                    <a:p>
                      <a:pPr algn="ctr"/>
                      <a:r>
                        <a:rPr lang="en-US" dirty="0" smtClean="0"/>
                        <a:t>1</a:t>
                      </a:r>
                      <a:endParaRPr lang="en-US" dirty="0"/>
                    </a:p>
                  </a:txBody>
                  <a:tcPr/>
                </a:tc>
                <a:tc>
                  <a:txBody>
                    <a:bodyPr/>
                    <a:lstStyle/>
                    <a:p>
                      <a:pPr algn="ctr"/>
                      <a:r>
                        <a:rPr lang="en-US" dirty="0" smtClean="0"/>
                        <a:t>2</a:t>
                      </a:r>
                      <a:endParaRPr lang="en-US" dirty="0"/>
                    </a:p>
                  </a:txBody>
                  <a:tcPr/>
                </a:tc>
                <a:tc>
                  <a:txBody>
                    <a:bodyPr/>
                    <a:lstStyle/>
                    <a:p>
                      <a:pPr algn="ctr"/>
                      <a:r>
                        <a:rPr lang="en-US" dirty="0" smtClean="0"/>
                        <a:t>3</a:t>
                      </a:r>
                      <a:endParaRPr lang="en-US" dirty="0"/>
                    </a:p>
                  </a:txBody>
                  <a:tcPr/>
                </a:tc>
                <a:tc>
                  <a:txBody>
                    <a:bodyPr/>
                    <a:lstStyle/>
                    <a:p>
                      <a:pPr algn="ctr"/>
                      <a:r>
                        <a:rPr lang="en-US" dirty="0" smtClean="0"/>
                        <a:t>4</a:t>
                      </a:r>
                      <a:endParaRPr lang="en-US" dirty="0"/>
                    </a:p>
                  </a:txBody>
                  <a:tcPr/>
                </a:tc>
                <a:tc>
                  <a:txBody>
                    <a:bodyPr/>
                    <a:lstStyle/>
                    <a:p>
                      <a:r>
                        <a:rPr lang="en-US" dirty="0" smtClean="0"/>
                        <a:t>Total Score:</a:t>
                      </a:r>
                    </a:p>
                    <a:p>
                      <a:pPr algn="ctr"/>
                      <a:r>
                        <a:rPr lang="en-US" dirty="0" smtClean="0"/>
                        <a:t>/16</a:t>
                      </a:r>
                    </a:p>
                  </a:txBody>
                  <a:tcPr/>
                </a:tc>
              </a:tr>
            </a:tbl>
          </a:graphicData>
        </a:graphic>
      </p:graphicFrame>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There are many differences in dress, interests, and speech between North and South America during the 1800’s. We had many different beliefs during this time but, at the end of the day we are still  together as one nation and one home the United States of America.</a:t>
            </a:r>
            <a:endParaRPr lang="en-US" dirty="0"/>
          </a:p>
        </p:txBody>
      </p:sp>
      <p:pic>
        <p:nvPicPr>
          <p:cNvPr id="4098" name="Picture 2" descr="C:\Users\Owner\AppData\Local\Microsoft\Windows\Temporary Internet Files\Content.IE5\6LZGBFQD\MM900041067[1].gif"/>
          <p:cNvPicPr>
            <a:picLocks noChangeAspect="1" noChangeArrowheads="1" noCrop="1"/>
          </p:cNvPicPr>
          <p:nvPr/>
        </p:nvPicPr>
        <p:blipFill>
          <a:blip r:embed="rId2" cstate="print"/>
          <a:srcRect/>
          <a:stretch>
            <a:fillRect/>
          </a:stretch>
        </p:blipFill>
        <p:spPr bwMode="auto">
          <a:xfrm>
            <a:off x="3657600" y="4724400"/>
            <a:ext cx="2133600" cy="1676400"/>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Page</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www.bookrags.com/essay-2005/2/2/184113/3028</a:t>
            </a:r>
            <a:endParaRPr lang="en-US" dirty="0" smtClean="0"/>
          </a:p>
          <a:p>
            <a:r>
              <a:rPr lang="en-US" dirty="0" smtClean="0">
                <a:hlinkClick r:id="rId3"/>
              </a:rPr>
              <a:t>http://</a:t>
            </a:r>
            <a:r>
              <a:rPr lang="en-US" dirty="0" smtClean="0">
                <a:hlinkClick r:id="rId3"/>
              </a:rPr>
              <a:t>www.lessonplanet.com/search?keywords=differences+between+the+north+and+south+early+1800s&amp;media=lesson</a:t>
            </a:r>
            <a:endParaRPr lang="en-US" dirty="0" smtClean="0"/>
          </a:p>
          <a:p>
            <a:r>
              <a:rPr lang="en-US" dirty="0" smtClean="0">
                <a:hlinkClick r:id="rId4"/>
              </a:rPr>
              <a:t>http://www.historyforkids.org/learn/northamerica/after1500/clothing/styles1800s.htm</a:t>
            </a:r>
            <a:endParaRPr lang="en-US" dirty="0"/>
          </a:p>
        </p:txBody>
      </p:sp>
      <p:pic>
        <p:nvPicPr>
          <p:cNvPr id="5122" name="Picture 2" descr="C:\Users\Owner\AppData\Local\Microsoft\Windows\Temporary Internet Files\Content.IE5\U4J25JPV\MM900285289[1].gif"/>
          <p:cNvPicPr>
            <a:picLocks noChangeAspect="1" noChangeArrowheads="1" noCrop="1"/>
          </p:cNvPicPr>
          <p:nvPr/>
        </p:nvPicPr>
        <p:blipFill>
          <a:blip r:embed="rId5" cstate="print"/>
          <a:srcRect/>
          <a:stretch>
            <a:fillRect/>
          </a:stretch>
        </p:blipFill>
        <p:spPr bwMode="auto">
          <a:xfrm>
            <a:off x="6705600" y="0"/>
            <a:ext cx="1905000" cy="2520156"/>
          </a:xfrm>
          <a:prstGeom prst="rect">
            <a:avLst/>
          </a:prstGeom>
          <a:noFill/>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162</TotalTime>
  <Words>484</Words>
  <Application>Microsoft Office PowerPoint</Application>
  <PresentationFormat>On-screen Show (4:3)</PresentationFormat>
  <Paragraphs>71</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Differences of North and South in the 1800’s </vt:lpstr>
      <vt:lpstr>Introduction</vt:lpstr>
      <vt:lpstr>Task</vt:lpstr>
      <vt:lpstr>Process</vt:lpstr>
      <vt:lpstr>Evaluation</vt:lpstr>
      <vt:lpstr>Conclusion</vt:lpstr>
      <vt:lpstr>Teacher Page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Differences of North and South in the 1800’s</dc:title>
  <dc:creator>Student</dc:creator>
  <cp:lastModifiedBy>Owner</cp:lastModifiedBy>
  <cp:revision>18</cp:revision>
  <dcterms:created xsi:type="dcterms:W3CDTF">2011-05-16T16:26:01Z</dcterms:created>
  <dcterms:modified xsi:type="dcterms:W3CDTF">2011-05-24T00:14:30Z</dcterms:modified>
</cp:coreProperties>
</file>